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CF76F9A-4765-4E76-9B06-337F31360D3E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DBE47E3-FC76-4931-B343-A5120D762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222BB-D655-4F00-BFF7-F2F646152FC9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77034-3A7B-4832-969C-27F778271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3CA9A-7A1B-4747-829D-AD11BF08FB03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7A0DC-220B-48C6-80C3-5734807D61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9F8E7-63F4-4EF6-BC82-CB3679C4C1DD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8E947-9D56-4008-8DD4-6ECD95889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31412D-EE6C-47AB-BA4D-8482BB6E2BD8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B651BF-2B23-4EED-A4A4-ECE2F2BA8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9057AE-B7F8-4905-AFC9-8CAB313F227C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8D65BB-2443-4E56-B775-A617A6FB9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21415A-21EC-45FA-8892-BB91360E3C03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ADF143-0533-4289-8588-705E968D02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E2ECA7-9568-4A35-8F44-41330A20D56A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61F443-3910-471D-BA94-7FE177FF9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E225-2D8F-4D09-8480-4D1EFDA90A7E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6F322-9D17-4E68-AE7D-7141BECA2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8EEA1E-397F-446E-B443-42F926883BD4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3F06E1-0D1D-41CF-8249-EA06A358A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97075BB-4BEB-4660-99F6-A6C5B7B01951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C6D23BA-7F35-4AC3-8D93-01ACF7023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8C80F96-1D6F-49DE-87AE-EE82F154CE49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0770758-4B67-4D64-B7AE-31268650F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7" r:id="rId2"/>
    <p:sldLayoutId id="2147483769" r:id="rId3"/>
    <p:sldLayoutId id="2147483770" r:id="rId4"/>
    <p:sldLayoutId id="2147483771" r:id="rId5"/>
    <p:sldLayoutId id="2147483772" r:id="rId6"/>
    <p:sldLayoutId id="2147483766" r:id="rId7"/>
    <p:sldLayoutId id="2147483773" r:id="rId8"/>
    <p:sldLayoutId id="2147483774" r:id="rId9"/>
    <p:sldLayoutId id="2147483765" r:id="rId10"/>
    <p:sldLayoutId id="21474837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581400"/>
            <a:ext cx="8458200" cy="1371601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 smtClean="0"/>
              <a:t>Marine </a:t>
            </a:r>
            <a:r>
              <a:rPr lang="en-US" sz="2000" dirty="0" err="1" smtClean="0"/>
              <a:t>Palavandishvili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Doctor of Pedagogical Sciences</a:t>
            </a:r>
            <a:r>
              <a:rPr lang="ka-GE" sz="2000" dirty="0" smtClean="0"/>
              <a:t>,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Professor at </a:t>
            </a:r>
            <a:r>
              <a:rPr lang="en-US" sz="2000" dirty="0" err="1" smtClean="0"/>
              <a:t>Ilia</a:t>
            </a:r>
            <a:r>
              <a:rPr lang="en-US" sz="2000" dirty="0" smtClean="0"/>
              <a:t> State University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33400"/>
            <a:ext cx="8458200" cy="2057400"/>
          </a:xfrm>
        </p:spPr>
        <p:txBody>
          <a:bodyPr>
            <a:normAutofit/>
          </a:bodyPr>
          <a:lstStyle/>
          <a:p>
            <a:pPr marR="0" algn="ctr">
              <a:lnSpc>
                <a:spcPct val="90000"/>
              </a:lnSpc>
              <a:spcBef>
                <a:spcPts val="600"/>
              </a:spcBef>
            </a:pPr>
            <a:r>
              <a:rPr lang="en-US" sz="4000" b="1" dirty="0" smtClean="0"/>
              <a:t>Role of a Pedagogical Practice in Professional Development of a Preschool Education Teacher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500"/>
          </a:xfrm>
        </p:spPr>
        <p:txBody>
          <a:bodyPr/>
          <a:lstStyle/>
          <a:p>
            <a:r>
              <a:rPr lang="en-US" sz="2400" dirty="0" smtClean="0"/>
              <a:t>Professional direction of objectives, tasks and content of the practice;</a:t>
            </a:r>
            <a:endParaRPr lang="ka-GE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Total personal </a:t>
            </a:r>
            <a:r>
              <a:rPr lang="en-US" sz="2400" dirty="0" smtClean="0"/>
              <a:t>approach on the base of the individualization of the joint activities to the preparation of students;</a:t>
            </a:r>
            <a:endParaRPr lang="ka-GE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Encouraging the practice during the learning process, organic links with the theoretical subjects;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/>
              <a:t>Fundamental principles of pedagogical practice organization: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en-US" sz="2400" dirty="0" smtClean="0"/>
              <a:t>Sharing the contemporary working experience at kindergartens to the caregivers;</a:t>
            </a:r>
            <a:endParaRPr lang="ka-GE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Supporting the mood formation towards the selected profession; </a:t>
            </a:r>
            <a:endParaRPr lang="ka-GE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Expanding the close interrelations among the mood components (emotional, cognitive, operative)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/>
              <a:t>Basic tasks of pedagogical practice: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700"/>
          </a:xfrm>
        </p:spPr>
        <p:txBody>
          <a:bodyPr/>
          <a:lstStyle/>
          <a:p>
            <a:r>
              <a:rPr lang="en-US" sz="2400" dirty="0" smtClean="0"/>
              <a:t>Defining the tasks and content of </a:t>
            </a:r>
            <a:r>
              <a:rPr lang="ka-GE" sz="2400" dirty="0" smtClean="0"/>
              <a:t>„</a:t>
            </a:r>
            <a:r>
              <a:rPr lang="en-US" sz="2400" dirty="0" smtClean="0"/>
              <a:t>Passive</a:t>
            </a:r>
            <a:r>
              <a:rPr lang="ka-GE" sz="2400" dirty="0" smtClean="0"/>
              <a:t>“ </a:t>
            </a:r>
            <a:r>
              <a:rPr lang="en-US" sz="2400" dirty="0" smtClean="0"/>
              <a:t>and </a:t>
            </a:r>
            <a:r>
              <a:rPr lang="ka-GE" sz="2400" dirty="0" smtClean="0"/>
              <a:t>„</a:t>
            </a:r>
            <a:r>
              <a:rPr lang="en-US" sz="2400" dirty="0" smtClean="0"/>
              <a:t>active</a:t>
            </a:r>
            <a:r>
              <a:rPr lang="ka-GE" sz="2400" dirty="0" smtClean="0"/>
              <a:t>“ </a:t>
            </a:r>
            <a:r>
              <a:rPr lang="en-US" sz="2400" dirty="0" smtClean="0"/>
              <a:t>practices</a:t>
            </a:r>
            <a:r>
              <a:rPr lang="ka-GE" sz="2400" dirty="0" smtClean="0"/>
              <a:t>;</a:t>
            </a:r>
          </a:p>
          <a:p>
            <a:pPr>
              <a:buFont typeface="Wingdings 3" pitchFamily="18" charset="2"/>
              <a:buNone/>
            </a:pPr>
            <a:endParaRPr lang="ka-GE" sz="2400" dirty="0" smtClean="0"/>
          </a:p>
          <a:p>
            <a:r>
              <a:rPr lang="en-US" sz="2400" dirty="0" smtClean="0"/>
              <a:t>Increasing the practice credits</a:t>
            </a:r>
            <a:r>
              <a:rPr lang="ka-GE" sz="2400" dirty="0" smtClean="0"/>
              <a:t>;</a:t>
            </a:r>
          </a:p>
          <a:p>
            <a:pPr>
              <a:buFont typeface="Wingdings 3" pitchFamily="18" charset="2"/>
              <a:buNone/>
            </a:pPr>
            <a:endParaRPr lang="ka-GE" sz="2400" dirty="0" smtClean="0"/>
          </a:p>
          <a:p>
            <a:r>
              <a:rPr lang="en-US" sz="2400" dirty="0" smtClean="0"/>
              <a:t>Stimulating the motivation of kindergarten caregivers via transferring the professional knowledge and skills to the practitioners. </a:t>
            </a:r>
            <a:endParaRPr lang="ka-GE" sz="2400" dirty="0" smtClean="0"/>
          </a:p>
          <a:p>
            <a:endParaRPr lang="ka-GE" sz="2400" dirty="0" smtClean="0"/>
          </a:p>
          <a:p>
            <a:endParaRPr lang="ka-GE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dirty="0" smtClean="0"/>
              <a:t>Ways of Solving the Problem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</TotalTime>
  <Words>151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Marine Palavandishvili Doctor of Pedagogical Sciences, Professor at Ilia State University</vt:lpstr>
      <vt:lpstr>Fundamental principles of pedagogical practice organization:</vt:lpstr>
      <vt:lpstr>Basic tasks of pedagogical practice:</vt:lpstr>
      <vt:lpstr>Ways of Solving the Problem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mgilashvili</cp:lastModifiedBy>
  <cp:revision>39</cp:revision>
  <dcterms:created xsi:type="dcterms:W3CDTF">2006-08-16T00:00:00Z</dcterms:created>
  <dcterms:modified xsi:type="dcterms:W3CDTF">2013-10-21T06:45:09Z</dcterms:modified>
</cp:coreProperties>
</file>